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66" r:id="rId6"/>
    <p:sldId id="258" r:id="rId7"/>
    <p:sldId id="267" r:id="rId8"/>
    <p:sldId id="260" r:id="rId9"/>
    <p:sldId id="262" r:id="rId10"/>
    <p:sldId id="263" r:id="rId11"/>
    <p:sldId id="264" r:id="rId12"/>
    <p:sldId id="265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96" autoAdjust="0"/>
  </p:normalViewPr>
  <p:slideViewPr>
    <p:cSldViewPr snapToGrid="0" snapToObjects="1">
      <p:cViewPr varScale="1">
        <p:scale>
          <a:sx n="94" d="100"/>
          <a:sy n="94" d="100"/>
        </p:scale>
        <p:origin x="-4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84E27-3175-2642-8C9E-488E9DA9D501}" type="datetimeFigureOut">
              <a:rPr lang="en-US" smtClean="0"/>
              <a:t>3/19/13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991D5-67A3-5643-B663-FF4F3D22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9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App’s potential is brought out the most when combined with multiplayer games. The type of multiplayer is not a huge concern as long as players are able to break off into teams and compete with each other in some manner.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991D5-67A3-5643-B663-FF4F3D22EF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18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991D5-67A3-5643-B663-FF4F3D22EF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01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Competition</a:t>
            </a:r>
          </a:p>
          <a:p>
            <a:r>
              <a:rPr lang="en-US" dirty="0" smtClean="0"/>
              <a:t>Split into team</a:t>
            </a:r>
          </a:p>
          <a:p>
            <a:pPr lvl="1"/>
            <a:r>
              <a:rPr lang="en-US" dirty="0" smtClean="0"/>
              <a:t>Player Chooses</a:t>
            </a:r>
          </a:p>
          <a:p>
            <a:r>
              <a:rPr lang="en-US" dirty="0" smtClean="0"/>
              <a:t>Gather points for team and themselves</a:t>
            </a:r>
          </a:p>
          <a:p>
            <a:r>
              <a:rPr lang="en-US" dirty="0" smtClean="0"/>
              <a:t>Weekly Competition</a:t>
            </a:r>
          </a:p>
          <a:p>
            <a:pPr lvl="1"/>
            <a:r>
              <a:rPr lang="en-US" dirty="0" smtClean="0"/>
              <a:t>Sub Missions</a:t>
            </a:r>
          </a:p>
          <a:p>
            <a:pPr lvl="1"/>
            <a:endParaRPr lang="en-US" baseline="0" dirty="0" smtClean="0"/>
          </a:p>
          <a:p>
            <a:r>
              <a:rPr lang="en-US" dirty="0" smtClean="0"/>
              <a:t>	</a:t>
            </a:r>
            <a:r>
              <a:rPr lang="en-US" b="1" dirty="0" smtClean="0"/>
              <a:t>customizable profile page</a:t>
            </a:r>
            <a:endParaRPr lang="en-US" dirty="0" smtClean="0"/>
          </a:p>
          <a:p>
            <a:r>
              <a:rPr lang="en-US" dirty="0" smtClean="0"/>
              <a:t>Can Customize</a:t>
            </a:r>
          </a:p>
          <a:p>
            <a:pPr lvl="1"/>
            <a:r>
              <a:rPr lang="en-US" dirty="0" smtClean="0"/>
              <a:t>By earning achievements</a:t>
            </a:r>
          </a:p>
          <a:p>
            <a:r>
              <a:rPr lang="en-US" dirty="0" smtClean="0"/>
              <a:t>Shows player’s stats</a:t>
            </a:r>
          </a:p>
          <a:p>
            <a:r>
              <a:rPr lang="en-US" dirty="0" smtClean="0"/>
              <a:t>Ranking</a:t>
            </a:r>
          </a:p>
          <a:p>
            <a:pPr lvl="1"/>
            <a:endParaRPr lang="en-US" baseline="0" dirty="0" smtClean="0"/>
          </a:p>
          <a:p>
            <a:pPr lvl="1"/>
            <a:r>
              <a:rPr lang="en-US" b="1" baseline="0" dirty="0" smtClean="0"/>
              <a:t>Mini games</a:t>
            </a:r>
          </a:p>
          <a:p>
            <a:r>
              <a:rPr lang="en-US" dirty="0" smtClean="0"/>
              <a:t>Simple Games (demo 2-3)</a:t>
            </a:r>
          </a:p>
          <a:p>
            <a:r>
              <a:rPr lang="en-US" dirty="0" smtClean="0"/>
              <a:t>Cycle Games </a:t>
            </a:r>
          </a:p>
          <a:p>
            <a:pPr lvl="1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991D5-67A3-5643-B663-FF4F3D22EF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3/19/13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3/19/13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3/19/13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3/19/13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3/19/13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4092"/>
            <a:ext cx="7543800" cy="3474883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Group 3: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	</a:t>
            </a:r>
            <a:r>
              <a:rPr lang="en-US" dirty="0" smtClean="0">
                <a:solidFill>
                  <a:schemeClr val="bg2"/>
                </a:solidFill>
              </a:rPr>
              <a:t>Our plan for the  final presentation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7543800" cy="10668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</a:rPr>
              <a:t>Logan Bingaman, Brianna Carbonara, Alex R </a:t>
            </a:r>
            <a:r>
              <a:rPr lang="en-US" sz="2400" dirty="0" err="1" smtClean="0">
                <a:solidFill>
                  <a:schemeClr val="bg1">
                    <a:lumMod val="25000"/>
                    <a:lumOff val="75000"/>
                  </a:schemeClr>
                </a:solidFill>
              </a:rPr>
              <a:t>Crovella</a:t>
            </a: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</a:rPr>
              <a:t>, Joseph Huang, Nick Mater, Katie Mitchell, Eric </a:t>
            </a:r>
            <a:r>
              <a:rPr lang="en-US" sz="2400" dirty="0" err="1" smtClean="0">
                <a:solidFill>
                  <a:schemeClr val="bg1">
                    <a:lumMod val="25000"/>
                    <a:lumOff val="75000"/>
                  </a:schemeClr>
                </a:solidFill>
              </a:rPr>
              <a:t>Roos</a:t>
            </a:r>
            <a:endParaRPr lang="en-US" sz="2400" dirty="0">
              <a:solidFill>
                <a:schemeClr val="bg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0221_17495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9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0221_17495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7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0221_1750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-2702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4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ll she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1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5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5380" y="385965"/>
            <a:ext cx="8789225" cy="6049443"/>
            <a:chOff x="0" y="327351"/>
            <a:chExt cx="8789225" cy="6049443"/>
          </a:xfrm>
        </p:grpSpPr>
        <p:sp>
          <p:nvSpPr>
            <p:cNvPr id="5" name="Rounded Rectangle 4"/>
            <p:cNvSpPr/>
            <p:nvPr/>
          </p:nvSpPr>
          <p:spPr>
            <a:xfrm>
              <a:off x="418984" y="718112"/>
              <a:ext cx="1728309" cy="56172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HUMAN</a:t>
              </a:r>
            </a:p>
            <a:p>
              <a:pPr algn="ctr"/>
              <a:r>
                <a:rPr lang="en-US" dirty="0" smtClean="0"/>
                <a:t> MENU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679197" y="5309557"/>
              <a:ext cx="1806872" cy="45181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COMPETITION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679204" y="327351"/>
              <a:ext cx="1806869" cy="39076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LOGIN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060916" y="718112"/>
              <a:ext cx="1728309" cy="56172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ROBOT</a:t>
              </a:r>
            </a:p>
            <a:p>
              <a:pPr algn="ctr"/>
              <a:r>
                <a:rPr lang="en-US" dirty="0" smtClean="0"/>
                <a:t> MENU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679204" y="1279832"/>
              <a:ext cx="1806869" cy="48845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PROFILE</a:t>
              </a:r>
            </a:p>
            <a:p>
              <a:pPr algn="ctr"/>
              <a:r>
                <a:rPr lang="en-US" dirty="0" smtClean="0"/>
                <a:t>PAGE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659938" y="1768285"/>
              <a:ext cx="1400978" cy="42739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REWARDS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147293" y="1768284"/>
              <a:ext cx="1400978" cy="42739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SETTINGS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679201" y="2342215"/>
              <a:ext cx="1806870" cy="63498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/>
                <a:t>ACHIEVEMENT</a:t>
              </a:r>
            </a:p>
            <a:p>
              <a:pPr algn="ctr"/>
              <a:r>
                <a:rPr lang="en-US" sz="1700" dirty="0" smtClean="0"/>
                <a:t>LIST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679200" y="3258061"/>
              <a:ext cx="1806871" cy="4151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HINTS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679200" y="3874731"/>
              <a:ext cx="1806869" cy="40297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MAP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679197" y="4576880"/>
              <a:ext cx="1806872" cy="37855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WIKI</a:t>
              </a:r>
              <a:endParaRPr lang="en-US" dirty="0"/>
            </a:p>
          </p:txBody>
        </p:sp>
        <p:cxnSp>
          <p:nvCxnSpPr>
            <p:cNvPr id="16" name="Elbow Connector 15"/>
            <p:cNvCxnSpPr>
              <a:stCxn id="7" idx="2"/>
              <a:endCxn id="5" idx="3"/>
            </p:cNvCxnSpPr>
            <p:nvPr/>
          </p:nvCxnSpPr>
          <p:spPr>
            <a:xfrm rot="5400000">
              <a:off x="3224537" y="-359131"/>
              <a:ext cx="280860" cy="243534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7" idx="2"/>
              <a:endCxn id="8" idx="1"/>
            </p:cNvCxnSpPr>
            <p:nvPr/>
          </p:nvCxnSpPr>
          <p:spPr>
            <a:xfrm rot="16200000" flipH="1">
              <a:off x="5681348" y="-380597"/>
              <a:ext cx="280860" cy="2478277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5" idx="2"/>
              <a:endCxn id="9" idx="1"/>
            </p:cNvCxnSpPr>
            <p:nvPr/>
          </p:nvCxnSpPr>
          <p:spPr>
            <a:xfrm rot="16200000" flipH="1">
              <a:off x="2359058" y="203912"/>
              <a:ext cx="244226" cy="2396065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8" idx="2"/>
              <a:endCxn id="9" idx="3"/>
            </p:cNvCxnSpPr>
            <p:nvPr/>
          </p:nvCxnSpPr>
          <p:spPr>
            <a:xfrm rot="5400000">
              <a:off x="6583459" y="182446"/>
              <a:ext cx="244226" cy="2438998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12" idx="1"/>
              <a:endCxn id="5" idx="2"/>
            </p:cNvCxnSpPr>
            <p:nvPr/>
          </p:nvCxnSpPr>
          <p:spPr>
            <a:xfrm rot="10800000">
              <a:off x="1283139" y="1279832"/>
              <a:ext cx="2396062" cy="1379876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2" idx="3"/>
              <a:endCxn id="8" idx="2"/>
            </p:cNvCxnSpPr>
            <p:nvPr/>
          </p:nvCxnSpPr>
          <p:spPr>
            <a:xfrm flipV="1">
              <a:off x="5486071" y="1279832"/>
              <a:ext cx="2439000" cy="1379876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2"/>
              <a:endCxn id="12" idx="0"/>
            </p:cNvCxnSpPr>
            <p:nvPr/>
          </p:nvCxnSpPr>
          <p:spPr>
            <a:xfrm flipH="1">
              <a:off x="4582636" y="1768284"/>
              <a:ext cx="3" cy="57393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1" idx="3"/>
            </p:cNvCxnSpPr>
            <p:nvPr/>
          </p:nvCxnSpPr>
          <p:spPr>
            <a:xfrm flipV="1">
              <a:off x="3548271" y="1768284"/>
              <a:ext cx="916528" cy="213698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0" idx="1"/>
            </p:cNvCxnSpPr>
            <p:nvPr/>
          </p:nvCxnSpPr>
          <p:spPr>
            <a:xfrm rot="10800000">
              <a:off x="4700478" y="1768286"/>
              <a:ext cx="959460" cy="213697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3" idx="1"/>
              <a:endCxn id="5" idx="2"/>
            </p:cNvCxnSpPr>
            <p:nvPr/>
          </p:nvCxnSpPr>
          <p:spPr>
            <a:xfrm rot="10800000">
              <a:off x="1283140" y="1279832"/>
              <a:ext cx="2396061" cy="2185821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3" idx="3"/>
              <a:endCxn id="8" idx="2"/>
            </p:cNvCxnSpPr>
            <p:nvPr/>
          </p:nvCxnSpPr>
          <p:spPr>
            <a:xfrm flipV="1">
              <a:off x="5486071" y="1279832"/>
              <a:ext cx="2439000" cy="2185821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4" idx="1"/>
              <a:endCxn id="5" idx="2"/>
            </p:cNvCxnSpPr>
            <p:nvPr/>
          </p:nvCxnSpPr>
          <p:spPr>
            <a:xfrm rot="10800000">
              <a:off x="1283140" y="1279833"/>
              <a:ext cx="2396061" cy="2796385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14" idx="3"/>
              <a:endCxn id="8" idx="2"/>
            </p:cNvCxnSpPr>
            <p:nvPr/>
          </p:nvCxnSpPr>
          <p:spPr>
            <a:xfrm flipV="1">
              <a:off x="5486069" y="1279832"/>
              <a:ext cx="2439002" cy="2796385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15" idx="1"/>
              <a:endCxn id="5" idx="2"/>
            </p:cNvCxnSpPr>
            <p:nvPr/>
          </p:nvCxnSpPr>
          <p:spPr>
            <a:xfrm rot="10800000">
              <a:off x="1283139" y="1279832"/>
              <a:ext cx="2396058" cy="3486323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5" idx="3"/>
              <a:endCxn id="8" idx="2"/>
            </p:cNvCxnSpPr>
            <p:nvPr/>
          </p:nvCxnSpPr>
          <p:spPr>
            <a:xfrm flipV="1">
              <a:off x="5486069" y="1279832"/>
              <a:ext cx="2439002" cy="3486323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6" idx="1"/>
              <a:endCxn id="5" idx="2"/>
            </p:cNvCxnSpPr>
            <p:nvPr/>
          </p:nvCxnSpPr>
          <p:spPr>
            <a:xfrm rot="10800000">
              <a:off x="1283139" y="1279832"/>
              <a:ext cx="2396058" cy="4255635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6" idx="3"/>
              <a:endCxn id="8" idx="2"/>
            </p:cNvCxnSpPr>
            <p:nvPr/>
          </p:nvCxnSpPr>
          <p:spPr>
            <a:xfrm flipV="1">
              <a:off x="5486069" y="1279832"/>
              <a:ext cx="2439002" cy="4255635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0" y="3082368"/>
              <a:ext cx="1283139" cy="25853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Blue</a:t>
              </a:r>
            </a:p>
            <a:p>
              <a:r>
                <a:rPr 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</a:rPr>
                <a:t>static</a:t>
              </a:r>
            </a:p>
            <a:p>
              <a:r>
                <a:rPr lang="en-US" dirty="0" smtClean="0">
                  <a:solidFill>
                    <a:srgbClr val="000000"/>
                  </a:solidFill>
                </a:rPr>
                <a:t>pages</a:t>
              </a:r>
            </a:p>
            <a:p>
              <a:r>
                <a:rPr lang="en-US" dirty="0" smtClean="0">
                  <a:solidFill>
                    <a:schemeClr val="accent3">
                      <a:lumMod val="50000"/>
                    </a:schemeClr>
                  </a:solidFill>
                </a:rPr>
                <a:t>Green</a:t>
              </a:r>
            </a:p>
            <a:p>
              <a:r>
                <a:rPr lang="en-US" dirty="0" smtClean="0">
                  <a:solidFill>
                    <a:srgbClr val="000000"/>
                  </a:solidFill>
                </a:rPr>
                <a:t>dynamic pages connects to server and website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679197" y="5944691"/>
              <a:ext cx="1806876" cy="43210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MINI GAMES</a:t>
              </a:r>
              <a:endParaRPr lang="en-US" dirty="0"/>
            </a:p>
          </p:txBody>
        </p:sp>
        <p:cxnSp>
          <p:nvCxnSpPr>
            <p:cNvPr id="35" name="Elbow Connector 34"/>
            <p:cNvCxnSpPr>
              <a:stCxn id="5" idx="2"/>
              <a:endCxn id="34" idx="1"/>
            </p:cNvCxnSpPr>
            <p:nvPr/>
          </p:nvCxnSpPr>
          <p:spPr>
            <a:xfrm rot="16200000" flipH="1">
              <a:off x="40713" y="2522258"/>
              <a:ext cx="4880911" cy="2396058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5400000">
              <a:off x="4265116" y="2500790"/>
              <a:ext cx="4880911" cy="2438998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96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le scree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" y="0"/>
            <a:ext cx="4149280" cy="6858000"/>
          </a:xfrm>
          <a:prstGeom prst="rect">
            <a:avLst/>
          </a:prstGeom>
        </p:spPr>
      </p:pic>
      <p:pic>
        <p:nvPicPr>
          <p:cNvPr id="5" name="Picture 4" descr="menu-robot scree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73" y="0"/>
            <a:ext cx="4149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file-robot scree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" y="0"/>
            <a:ext cx="4149280" cy="6858000"/>
          </a:xfrm>
          <a:prstGeom prst="rect">
            <a:avLst/>
          </a:prstGeom>
        </p:spPr>
      </p:pic>
      <p:pic>
        <p:nvPicPr>
          <p:cNvPr id="4" name="Picture 3" descr="miniga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25" y="0"/>
            <a:ext cx="4149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0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chemeClr val="bg2"/>
                </a:solidFill>
              </a:rPr>
              <a:t>Final Presentation</a:t>
            </a:r>
            <a:endParaRPr lang="en-US" sz="54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rgbClr val="EAEAE5"/>
                </a:solidFill>
              </a:rPr>
              <a:t>Competition</a:t>
            </a:r>
          </a:p>
          <a:p>
            <a:pPr lvl="1"/>
            <a:r>
              <a:rPr lang="en-US" sz="2800" dirty="0" smtClean="0">
                <a:solidFill>
                  <a:srgbClr val="CBCBBF"/>
                </a:solidFill>
              </a:rPr>
              <a:t>Teams</a:t>
            </a:r>
          </a:p>
          <a:p>
            <a:pPr lvl="1"/>
            <a:r>
              <a:rPr lang="en-US" sz="2800" dirty="0" smtClean="0">
                <a:solidFill>
                  <a:srgbClr val="CBCBBF"/>
                </a:solidFill>
              </a:rPr>
              <a:t>Weekly Competition</a:t>
            </a:r>
          </a:p>
          <a:p>
            <a:r>
              <a:rPr lang="en-US" sz="3600" i="1" dirty="0" smtClean="0">
                <a:solidFill>
                  <a:srgbClr val="EAEAE5"/>
                </a:solidFill>
              </a:rPr>
              <a:t>Customizable</a:t>
            </a:r>
            <a:r>
              <a:rPr lang="en-US" sz="3600" dirty="0" smtClean="0">
                <a:solidFill>
                  <a:srgbClr val="EAEAE5"/>
                </a:solidFill>
              </a:rPr>
              <a:t> Profile Page</a:t>
            </a:r>
          </a:p>
          <a:p>
            <a:pPr lvl="1"/>
            <a:r>
              <a:rPr lang="en-US" sz="2800" dirty="0" smtClean="0">
                <a:solidFill>
                  <a:srgbClr val="CBCBBF"/>
                </a:solidFill>
              </a:rPr>
              <a:t>Player’s Stats</a:t>
            </a:r>
          </a:p>
          <a:p>
            <a:pPr lvl="1"/>
            <a:r>
              <a:rPr lang="en-US" sz="2800" dirty="0" smtClean="0">
                <a:solidFill>
                  <a:srgbClr val="CBCBBF"/>
                </a:solidFill>
              </a:rPr>
              <a:t>Ranking</a:t>
            </a:r>
          </a:p>
          <a:p>
            <a:r>
              <a:rPr lang="en-US" sz="3600" dirty="0" smtClean="0">
                <a:solidFill>
                  <a:srgbClr val="EAEAE5"/>
                </a:solidFill>
              </a:rPr>
              <a:t>Mini Games</a:t>
            </a:r>
          </a:p>
          <a:p>
            <a:pPr lvl="1"/>
            <a:r>
              <a:rPr lang="en-US" sz="2800" dirty="0" smtClean="0">
                <a:solidFill>
                  <a:srgbClr val="CBCBBF"/>
                </a:solidFill>
              </a:rPr>
              <a:t>Simple Games</a:t>
            </a:r>
          </a:p>
          <a:p>
            <a:pPr lvl="1"/>
            <a:r>
              <a:rPr lang="en-US" sz="2800" dirty="0" smtClean="0">
                <a:solidFill>
                  <a:srgbClr val="CBCBBF"/>
                </a:solidFill>
              </a:rPr>
              <a:t>Cycle Games</a:t>
            </a:r>
            <a:endParaRPr lang="en-US" sz="2800" dirty="0">
              <a:solidFill>
                <a:srgbClr val="CBCB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73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chemeClr val="bg2"/>
                </a:solidFill>
              </a:rPr>
              <a:t>Final Presentation</a:t>
            </a:r>
            <a:endParaRPr lang="en-US" sz="54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Presenting Power Point to go along with:</a:t>
            </a:r>
          </a:p>
          <a:p>
            <a:pPr lvl="1"/>
            <a:r>
              <a:rPr lang="en-US" sz="2800" dirty="0" smtClean="0">
                <a:solidFill>
                  <a:srgbClr val="CBCBBF"/>
                </a:solidFill>
              </a:rPr>
              <a:t>App Demo</a:t>
            </a:r>
          </a:p>
          <a:p>
            <a:pPr lvl="1"/>
            <a:r>
              <a:rPr lang="en-US" sz="2800" dirty="0" smtClean="0">
                <a:solidFill>
                  <a:srgbClr val="CBCBBF"/>
                </a:solidFill>
              </a:rPr>
              <a:t>Demo of Gameplay in Unity</a:t>
            </a:r>
            <a:endParaRPr lang="en-US" sz="2800" dirty="0">
              <a:solidFill>
                <a:srgbClr val="CBCB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3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30221_17491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4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0221_17494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Custom 5">
      <a:dk1>
        <a:sysClr val="windowText" lastClr="000000"/>
      </a:dk1>
      <a:lt1>
        <a:srgbClr val="1A1A15"/>
      </a:lt1>
      <a:dk2>
        <a:srgbClr val="031E42"/>
      </a:dk2>
      <a:lt2>
        <a:srgbClr val="C7F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814</TotalTime>
  <Words>152</Words>
  <Application>Microsoft Macintosh PowerPoint</Application>
  <PresentationFormat>On-screen Show (4:3)</PresentationFormat>
  <Paragraphs>57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Adjacency</vt:lpstr>
      <vt:lpstr>Group 3:  Our plan for the  final presentation</vt:lpstr>
      <vt:lpstr>PowerPoint Presentation</vt:lpstr>
      <vt:lpstr>PowerPoint Presentation</vt:lpstr>
      <vt:lpstr>PowerPoint Presentation</vt:lpstr>
      <vt:lpstr>PowerPoint Presentation</vt:lpstr>
      <vt:lpstr>Final Presentation</vt:lpstr>
      <vt:lpstr>Final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Baylor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Brianna Carbonara</dc:creator>
  <cp:lastModifiedBy>Brianna Carbonara</cp:lastModifiedBy>
  <cp:revision>10</cp:revision>
  <dcterms:created xsi:type="dcterms:W3CDTF">2013-03-19T02:57:45Z</dcterms:created>
  <dcterms:modified xsi:type="dcterms:W3CDTF">2013-03-19T21:05:00Z</dcterms:modified>
</cp:coreProperties>
</file>